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56" r:id="rId2"/>
    <p:sldId id="261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4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11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36D36-CE6C-47E5-B555-37BCA6AE2710}" type="datetimeFigureOut">
              <a:rPr lang="en-IN" smtClean="0"/>
              <a:t>21-12-2023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ACB09-5FD3-4D6D-A64D-C98C0FFA1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59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n-IN" sz="40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Thanks Sarah</a:t>
            </a: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n-IN" sz="4000" b="1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Goodafternoon</a:t>
            </a:r>
            <a:r>
              <a:rPr lang="en-IN" sz="40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everyone, I am Tinu</a:t>
            </a: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n-IN" sz="40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am going to talk about </a:t>
            </a:r>
            <a:r>
              <a:rPr lang="en-IN" sz="4000" b="1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Jameswatt</a:t>
            </a:r>
            <a:r>
              <a:rPr lang="en-IN" sz="40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steam engine.</a:t>
            </a: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n-IN" sz="40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James Watt, the Scottish inventor born in 1736, transformed the world with his revolutionary improvements to the steam engine.</a:t>
            </a:r>
            <a:endParaRPr lang="en-IN" sz="4000" b="1" kern="10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40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steam engine held immense significance as it became the driving force behind the Industrial Revolution.</a:t>
            </a:r>
            <a:endParaRPr lang="en-IN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1500"/>
              </a:spcAft>
            </a:pPr>
            <a:r>
              <a:rPr lang="en-IN" sz="4000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 steam engine is a mechanical device that uses the power of steam to perform mechanical work/ to generate power.</a:t>
            </a:r>
          </a:p>
          <a:p>
            <a:pPr>
              <a:spcAft>
                <a:spcPts val="1500"/>
              </a:spcAft>
            </a:pPr>
            <a:r>
              <a:rPr lang="en-IN" sz="4000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basic principle involves heating water to produce steam, which then drives pistons or turbines to create mechanical motion. </a:t>
            </a:r>
          </a:p>
          <a:p>
            <a:pPr>
              <a:spcAft>
                <a:spcPts val="1500"/>
              </a:spcAft>
            </a:pPr>
            <a:r>
              <a:rPr lang="en-IN" sz="4000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This motion can be used to power machinery, locomotives, ships, and other vehicles.</a:t>
            </a:r>
          </a:p>
          <a:p>
            <a:pPr>
              <a:spcAft>
                <a:spcPts val="1500"/>
              </a:spcAft>
            </a:pPr>
            <a:r>
              <a:rPr lang="en-IN" sz="4000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After doing work,  the steam loses its energy and condenses back into water.</a:t>
            </a:r>
          </a:p>
          <a:p>
            <a:pPr>
              <a:spcAft>
                <a:spcPts val="1500"/>
              </a:spcAft>
            </a:pPr>
            <a:r>
              <a:rPr lang="en-IN" sz="4000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This condensed water is collected and reused to produce steam again</a:t>
            </a:r>
            <a:r>
              <a:rPr lang="en-IN" sz="1800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ACB09-5FD3-4D6D-A64D-C98C0FFA1DAA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7415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Separate Condenser:</a:t>
            </a:r>
            <a:r>
              <a:rPr lang="en-IN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greatly increasing efficiency.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Rotary Motion:</a:t>
            </a:r>
            <a:r>
              <a:rPr lang="en-IN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Economical Fuel Consumption:</a:t>
            </a:r>
            <a:r>
              <a:rPr lang="en-IN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Watt's engine consumed less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Precise Engineering and Design:</a:t>
            </a:r>
            <a:r>
              <a:rPr lang="en-IN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contributed to the overall efficiency and reliability of the steam engine.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1500"/>
              </a:spcBef>
              <a:spcAft>
                <a:spcPts val="500"/>
              </a:spcAft>
            </a:pPr>
            <a:r>
              <a:rPr lang="en-IN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These enhancements revolutionized the steam engine, </a:t>
            </a:r>
          </a:p>
          <a:p>
            <a:pPr>
              <a:lnSpc>
                <a:spcPct val="107000"/>
              </a:lnSpc>
              <a:spcBef>
                <a:spcPts val="1500"/>
              </a:spcBef>
              <a:spcAft>
                <a:spcPts val="500"/>
              </a:spcAft>
            </a:pPr>
            <a:r>
              <a:rPr lang="en-IN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turning it into a more efficient, adaptable, and commercially successful machine, which became the backbone of the Industrial Revolution.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535"/>
              </a:lnSpc>
              <a:spcBef>
                <a:spcPts val="1500"/>
              </a:spcBef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Impact of the Steam Engine</a:t>
            </a:r>
            <a:endParaRPr lang="en-IN" sz="1800" b="1" kern="100" dirty="0">
              <a:solidFill>
                <a:srgbClr val="1F3763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500"/>
              </a:spcAft>
            </a:pPr>
            <a:r>
              <a:rPr lang="en-IN" sz="1800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James Watt's improved steam engine had a profound impact on various industries and applications during the Industrial Revolution: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tabLst>
                <a:tab pos="457200" algn="l"/>
              </a:tabLst>
            </a:pPr>
            <a:r>
              <a:rPr lang="en-IN" sz="1800" b="1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Manufacturing</a:t>
            </a:r>
            <a:r>
              <a:rPr lang="en-IN" sz="1800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textile industry.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tabLst>
                <a:tab pos="457200" algn="l"/>
              </a:tabLst>
            </a:pPr>
            <a:r>
              <a:rPr lang="en-IN" sz="1800" b="1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Mining:</a:t>
            </a:r>
            <a:r>
              <a:rPr lang="en-IN" sz="1800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to drain mines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tabLst>
                <a:tab pos="457200" algn="l"/>
              </a:tabLst>
            </a:pPr>
            <a:r>
              <a:rPr lang="en-IN" sz="1800" b="1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Transportation:</a:t>
            </a:r>
            <a:r>
              <a:rPr lang="en-IN" sz="1800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Steam engines powered locomotives and steamships, 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tabLst>
                <a:tab pos="457200" algn="l"/>
              </a:tabLst>
            </a:pPr>
            <a:r>
              <a:rPr lang="en-IN" sz="1800" b="1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Factories:</a:t>
            </a:r>
            <a:r>
              <a:rPr lang="en-IN" sz="1800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papermaking to metalworking.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tabLst>
                <a:tab pos="457200" algn="l"/>
              </a:tabLst>
            </a:pPr>
            <a:r>
              <a:rPr lang="en-IN" sz="1800" b="1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Agriculture:</a:t>
            </a:r>
            <a:r>
              <a:rPr lang="en-IN" sz="1800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driving threshing machines, grain mills, and other farm equipment, enhancing agricultural productivity.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tabLst>
                <a:tab pos="457200" algn="l"/>
              </a:tabLst>
            </a:pPr>
            <a:r>
              <a:rPr lang="en-IN" sz="1800" b="1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Urban Development:</a:t>
            </a:r>
            <a:r>
              <a:rPr lang="en-IN" sz="1800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water pumping</a:t>
            </a:r>
          </a:p>
          <a:p>
            <a:pPr marL="342900" lvl="0" indent="-342900">
              <a:tabLst>
                <a:tab pos="457200" algn="l"/>
              </a:tabLs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Steam in the Highlands - The Jacobite Steam Train</a:t>
            </a:r>
          </a:p>
          <a:p>
            <a:pPr marL="342900" lvl="0" indent="-342900">
              <a:tabLst>
                <a:tab pos="457200" algn="l"/>
              </a:tabLs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 anyone been in the steam engine before? If not </a:t>
            </a:r>
            <a:endParaRPr lang="en-IN" sz="1800" b="1" kern="10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greatest railway journey in the world</a:t>
            </a:r>
            <a:br>
              <a:rPr lang="en-I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 a ride on The Jacobite steam passenger service from Fort William to Mallaig in the beautiful Scottish Highlands.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'West Highland Line' route was featured in the Harry Potter films as the setting for the Hogwarts Express - most notably the viaduct at Glenfinnan.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ACB09-5FD3-4D6D-A64D-C98C0FFA1DA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940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7613-C5EB-3681-B26B-FB03811D0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2F9CCB-64FA-7BE6-F349-CA3430F6CD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44FAA-3158-BA1A-6C0A-C4EA498E0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DF3A6-6D3B-4312-8EBD-9DE7E2FA5E5F}" type="datetimeFigureOut">
              <a:rPr lang="en-GB" smtClean="0"/>
              <a:t>21/12/2023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5FA12-24B6-B956-1738-E4E3D413F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D25B1-8A2A-A1DE-630B-B298EB027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B2C89-0D8C-467C-A5BC-EB42154D2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0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0D961-05D8-73A2-1EA1-F3143078A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241DFB-D7D2-9514-1D12-452725ECC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7B7EA-D1FF-1762-A38D-6B2CB2AFC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DF3A6-6D3B-4312-8EBD-9DE7E2FA5E5F}" type="datetimeFigureOut">
              <a:rPr lang="en-GB" smtClean="0"/>
              <a:t>21/12/2023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BF17E-0BDE-D463-4EF9-CF4C5185B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428FC-43AC-2E01-7B12-CB27E96F8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B2C89-0D8C-467C-A5BC-EB42154D2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32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A3DFD5-E9FE-3A17-3475-C032E8D345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40B8A8-1001-0ABC-145B-D48D1D45A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03D6C-83C8-B73E-13A9-FCA15467C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DF3A6-6D3B-4312-8EBD-9DE7E2FA5E5F}" type="datetimeFigureOut">
              <a:rPr lang="en-GB" smtClean="0"/>
              <a:t>21/12/2023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FF150-C534-53B3-7ACE-8C15F79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80F4C-95A5-0C3D-DD72-5F804C8D9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B2C89-0D8C-467C-A5BC-EB42154D2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1042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6E62E-F600-333F-0113-0F2B1B135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3CEC7-AAEA-6A14-86D2-EF8234E08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8456C-B36E-D86A-DAA5-B143CDA7D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DF3A6-6D3B-4312-8EBD-9DE7E2FA5E5F}" type="datetimeFigureOut">
              <a:rPr lang="en-GB" smtClean="0"/>
              <a:t>21/12/2023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D8887-C8BE-81CE-402E-E547F42D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C7507-B55A-AA75-8613-1023ADF5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B2C89-0D8C-467C-A5BC-EB42154D2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24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FAE35-C6E4-FC33-1C1E-68B7EF446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EABE5-6FCF-BF03-DD74-D50B222CE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EA64C-C124-C4E5-0BDF-4FC3C376E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DF3A6-6D3B-4312-8EBD-9DE7E2FA5E5F}" type="datetimeFigureOut">
              <a:rPr lang="en-GB" smtClean="0"/>
              <a:t>21/12/2023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98F8B-13AB-77B1-630D-5271A4D91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C70C7-3E32-A865-D42D-3B2126CE8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B2C89-0D8C-467C-A5BC-EB42154D2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0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9B075-82D1-67C5-8B65-9DC6E262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B7A42-D452-13AA-61E3-34CBE514F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0582E-31FD-241E-1C15-778BDD9358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4AFB5-680E-C1A1-03FB-B878486C5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DF3A6-6D3B-4312-8EBD-9DE7E2FA5E5F}" type="datetimeFigureOut">
              <a:rPr lang="en-GB" smtClean="0"/>
              <a:t>21/12/2023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2C325-E41A-A468-8F83-D59A16F47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584FC-A5D5-C7A4-599F-2D129FB84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B2C89-0D8C-467C-A5BC-EB42154D2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610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1FF0-3D67-724E-FDF3-3D399F70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6856C-FBB5-F7CD-CD21-896C1441C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00DC2-9B7A-5CF2-CCA5-13C331CEA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22253B-6B05-FD60-17E2-69D6E81C62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509210-C6B2-583C-9094-6065C573A5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9690E9-4D03-969E-3FDE-CD67DFC7F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DF3A6-6D3B-4312-8EBD-9DE7E2FA5E5F}" type="datetimeFigureOut">
              <a:rPr lang="en-GB" smtClean="0"/>
              <a:t>21/12/2023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B2B799-DB45-A0E5-48AA-00B8A2536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2265DB-14C0-6B15-2F26-67AB8B6C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B2C89-0D8C-467C-A5BC-EB42154D2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172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E02C9-0FBD-4C90-FEEB-16D36E515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80178-8A67-0653-0421-A2E26AF58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DF3A6-6D3B-4312-8EBD-9DE7E2FA5E5F}" type="datetimeFigureOut">
              <a:rPr lang="en-GB" smtClean="0"/>
              <a:t>21/12/2023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628335-C0E2-258C-3EFB-178A47345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1E9BC-E37F-C422-368D-21C7A155F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B2C89-0D8C-467C-A5BC-EB42154D2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3209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6B665-44D7-4106-659C-F9C914486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DF3A6-6D3B-4312-8EBD-9DE7E2FA5E5F}" type="datetimeFigureOut">
              <a:rPr lang="en-GB" smtClean="0"/>
              <a:t>21/12/2023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0452E1-022C-08AB-82B6-1FF6850C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C39DE-2479-7F20-5805-F4479FD99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B2C89-0D8C-467C-A5BC-EB42154D2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384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5D860-F5FF-2F15-EBD9-8F48C21E7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C701C-8A01-7A9F-004F-AFA031627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2C5D04-2A57-0F28-C116-D5B2F36C1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FDED3-0973-5F2C-8CE8-65EAA3AA7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DF3A6-6D3B-4312-8EBD-9DE7E2FA5E5F}" type="datetimeFigureOut">
              <a:rPr lang="en-GB" smtClean="0"/>
              <a:t>21/12/2023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BBABD-D9CF-274F-BB3A-7AA2DDCFA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7C567-A925-F2FF-0DDF-79611BD0A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B2C89-0D8C-467C-A5BC-EB42154D2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94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01A6-27EA-A7C8-A3B2-F32B529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CA9300-1B2E-CE9E-0CDD-2D5BA37903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8152D-0749-D9FB-909D-1ACE6EE62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FC381-A5B8-ABCB-50E6-9B8FBD176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DF3A6-6D3B-4312-8EBD-9DE7E2FA5E5F}" type="datetimeFigureOut">
              <a:rPr lang="en-GB" smtClean="0"/>
              <a:t>21/12/2023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4746BA-8CA4-D43B-652F-2AD203BDC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AD5A90-F7BC-42F5-E11D-2BEA84EA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B2C89-0D8C-467C-A5BC-EB42154D2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344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E2C0FF-0C75-A7EA-FC02-4FBBEEE23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64BCC-E767-662A-F752-5FC7AB256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22857-34BD-18FB-1C7B-F421E2BBD3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DF3A6-6D3B-4312-8EBD-9DE7E2FA5E5F}" type="datetimeFigureOut">
              <a:rPr lang="en-GB" smtClean="0"/>
              <a:t>21/12/2023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A5DFD-DD0D-2B46-D7FA-EE7572958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5C258-7FE8-B718-0533-07573CE5F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B2C89-0D8C-467C-A5BC-EB42154D2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4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gif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F0C10-68D2-6CF0-E788-21777590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747" y="86665"/>
            <a:ext cx="12005388" cy="967694"/>
          </a:xfrm>
          <a:noFill/>
        </p:spPr>
        <p:txBody>
          <a:bodyPr/>
          <a:lstStyle/>
          <a:p>
            <a:r>
              <a:rPr lang="en-GB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haroni" panose="02010803020104030203" pitchFamily="2" charset="-79"/>
              </a:rPr>
              <a:t>JAMES WATT’S STEAM ENGINE</a:t>
            </a:r>
            <a:endParaRPr lang="en-GB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haroni" panose="02010803020104030203" pitchFamily="2" charset="-79"/>
            </a:endParaRPr>
          </a:p>
        </p:txBody>
      </p:sp>
      <p:pic>
        <p:nvPicPr>
          <p:cNvPr id="6" name="Picture 5" descr="A person sitting in a chair&#10;&#10;Description automatically generated">
            <a:extLst>
              <a:ext uri="{FF2B5EF4-FFF2-40B4-BE49-F238E27FC236}">
                <a16:creationId xmlns:a16="http://schemas.microsoft.com/office/drawing/2014/main" id="{93E8F279-A1D4-CEAD-21E8-9B6D51428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89" y="1049847"/>
            <a:ext cx="6297858" cy="38673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video game of a machine&#10;&#10;Description automatically generated">
            <a:extLst>
              <a:ext uri="{FF2B5EF4-FFF2-40B4-BE49-F238E27FC236}">
                <a16:creationId xmlns:a16="http://schemas.microsoft.com/office/drawing/2014/main" id="{4606F1B7-5B1A-5990-8D52-ED1C163B5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44" y="2594471"/>
            <a:ext cx="4100302" cy="40843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73F2A8-21A0-5EAA-73F1-D6271D2B300E}"/>
              </a:ext>
            </a:extLst>
          </p:cNvPr>
          <p:cNvSpPr txBox="1"/>
          <p:nvPr/>
        </p:nvSpPr>
        <p:spPr>
          <a:xfrm>
            <a:off x="293311" y="5167615"/>
            <a:ext cx="66122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b="1" kern="1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James Watt</a:t>
            </a:r>
            <a:r>
              <a:rPr lang="en-IN" sz="14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the Scottish inventor born in 1736, transformed the world with his revolutionary improvements to the steam engine</a:t>
            </a:r>
            <a:r>
              <a:rPr lang="en-IN" sz="1400" kern="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4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The steam engine, pioneered by inventors like James Watt, held immense significance as it became the driving force behind the Industrial Revolution.</a:t>
            </a:r>
            <a:endParaRPr lang="en-IN" sz="1400" kern="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484337-A322-9258-9F7D-5424D64FD899}"/>
              </a:ext>
            </a:extLst>
          </p:cNvPr>
          <p:cNvSpPr txBox="1"/>
          <p:nvPr/>
        </p:nvSpPr>
        <p:spPr>
          <a:xfrm>
            <a:off x="6905605" y="1049847"/>
            <a:ext cx="52863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steam engine </a:t>
            </a: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a mechanical device that uses the power of steam to perform mechanical work.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operates by harnessing the pressure created by heated water turning into steam, which drives pistons or turbines to produce motion, often used for powering machinery or transportation.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25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7F6A913-160C-AB85-A877-BCA19300D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69" y="0"/>
            <a:ext cx="11504645" cy="662487"/>
          </a:xfrm>
        </p:spPr>
        <p:txBody>
          <a:bodyPr>
            <a:noAutofit/>
          </a:bodyPr>
          <a:lstStyle/>
          <a:p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Innovations of Watt’s Design and the Impact of Steam Engine</a:t>
            </a:r>
            <a:endParaRPr lang="en-IN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8935C0-71D0-2868-49B8-1258EC5204D4}"/>
              </a:ext>
            </a:extLst>
          </p:cNvPr>
          <p:cNvSpPr txBox="1"/>
          <p:nvPr/>
        </p:nvSpPr>
        <p:spPr>
          <a:xfrm>
            <a:off x="116632" y="673499"/>
            <a:ext cx="11945515" cy="1273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James Watt’s Steam engine’s key enhancements: </a:t>
            </a:r>
            <a:r>
              <a:rPr lang="en-US" sz="14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Separate condenser</a:t>
            </a: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Rotary motion, Economical fuel consumption</a:t>
            </a: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Precise engineering and design</a:t>
            </a: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endParaRPr lang="en-US" sz="1600" b="0" i="0" dirty="0">
              <a:effectLst/>
              <a:latin typeface="Söhne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endParaRPr lang="en-IN" sz="1600" b="1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Content Placeholder 15" descr="A train on a bridge&#10;&#10;Description automatically generated">
            <a:extLst>
              <a:ext uri="{FF2B5EF4-FFF2-40B4-BE49-F238E27FC236}">
                <a16:creationId xmlns:a16="http://schemas.microsoft.com/office/drawing/2014/main" id="{0282A39A-1438-876E-FA8D-6AF9709067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169" y="2010979"/>
            <a:ext cx="4720803" cy="3844723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3" name="Content Placeholder 22" descr="A collage of steam engine&#10;&#10;Description automatically generated">
            <a:extLst>
              <a:ext uri="{FF2B5EF4-FFF2-40B4-BE49-F238E27FC236}">
                <a16:creationId xmlns:a16="http://schemas.microsoft.com/office/drawing/2014/main" id="{F8D4A708-2C35-7DB3-027C-07C08C5A53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37" y="1180020"/>
            <a:ext cx="5181600" cy="3846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4F0944-9258-B279-0592-1EBE3DACCAD5}"/>
              </a:ext>
            </a:extLst>
          </p:cNvPr>
          <p:cNvSpPr txBox="1"/>
          <p:nvPr/>
        </p:nvSpPr>
        <p:spPr>
          <a:xfrm>
            <a:off x="4582449" y="5163205"/>
            <a:ext cx="20726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Manufacturing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Transportation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Agriculture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Urban development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D32B01-3F44-A373-0DBF-57D024E3971C}"/>
              </a:ext>
            </a:extLst>
          </p:cNvPr>
          <p:cNvSpPr txBox="1"/>
          <p:nvPr/>
        </p:nvSpPr>
        <p:spPr>
          <a:xfrm>
            <a:off x="6674545" y="1310372"/>
            <a:ext cx="5632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Jacobite steam train</a:t>
            </a:r>
          </a:p>
          <a:p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greatest train journey in the world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2349F5-764B-07A1-598A-274CDE3FAC4B}"/>
              </a:ext>
            </a:extLst>
          </p:cNvPr>
          <p:cNvSpPr txBox="1"/>
          <p:nvPr/>
        </p:nvSpPr>
        <p:spPr>
          <a:xfrm>
            <a:off x="181946" y="5163205"/>
            <a:ext cx="4465817" cy="767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IN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James Watt's improved steam engine had a profound impact on various industries and applications during the Industrial Revolution: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3B6EA5-D18A-7BB0-3B97-DB7D71BA0064}"/>
              </a:ext>
            </a:extLst>
          </p:cNvPr>
          <p:cNvSpPr txBox="1"/>
          <p:nvPr/>
        </p:nvSpPr>
        <p:spPr>
          <a:xfrm>
            <a:off x="10465446" y="6502260"/>
            <a:ext cx="157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Thankyou Tinu</a:t>
            </a:r>
            <a:endParaRPr lang="en-IN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531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806</TotalTime>
  <Words>531</Words>
  <Application>Microsoft Office PowerPoint</Application>
  <PresentationFormat>Widescreen</PresentationFormat>
  <Paragraphs>49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Calibri Light</vt:lpstr>
      <vt:lpstr>Söhne</vt:lpstr>
      <vt:lpstr>Times New Roman</vt:lpstr>
      <vt:lpstr>Wingdings</vt:lpstr>
      <vt:lpstr>Office Theme</vt:lpstr>
      <vt:lpstr>JAMES WATT’S STEAM ENGINE</vt:lpstr>
      <vt:lpstr>Innovations of Watt’s Design and the Impact of Steam Engine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Blair</dc:creator>
  <cp:lastModifiedBy>Tinu Pallikunnan ec2280411</cp:lastModifiedBy>
  <cp:revision>16</cp:revision>
  <dcterms:created xsi:type="dcterms:W3CDTF">2023-12-12T14:26:48Z</dcterms:created>
  <dcterms:modified xsi:type="dcterms:W3CDTF">2023-12-21T13:44:19Z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17377ac-e5ac-4c41-ba53-0bbd98a190e5_Enabled">
    <vt:lpwstr>true</vt:lpwstr>
  </property>
  <property fmtid="{D5CDD505-2E9C-101B-9397-08002B2CF9AE}" pid="3" name="MSIP_Label_917377ac-e5ac-4c41-ba53-0bbd98a190e5_SetDate">
    <vt:lpwstr>2023-12-12T20:18:13Z</vt:lpwstr>
  </property>
  <property fmtid="{D5CDD505-2E9C-101B-9397-08002B2CF9AE}" pid="4" name="MSIP_Label_917377ac-e5ac-4c41-ba53-0bbd98a190e5_Method">
    <vt:lpwstr>Standard</vt:lpwstr>
  </property>
  <property fmtid="{D5CDD505-2E9C-101B-9397-08002B2CF9AE}" pid="5" name="MSIP_Label_917377ac-e5ac-4c41-ba53-0bbd98a190e5_Name">
    <vt:lpwstr>AIP Sensitivity Labels</vt:lpwstr>
  </property>
  <property fmtid="{D5CDD505-2E9C-101B-9397-08002B2CF9AE}" pid="6" name="MSIP_Label_917377ac-e5ac-4c41-ba53-0bbd98a190e5_SiteId">
    <vt:lpwstr>de73f96d-8ea1-4b80-a6a2-5165bfd494db</vt:lpwstr>
  </property>
  <property fmtid="{D5CDD505-2E9C-101B-9397-08002B2CF9AE}" pid="7" name="MSIP_Label_917377ac-e5ac-4c41-ba53-0bbd98a190e5_ActionId">
    <vt:lpwstr>b843f9fd-82cf-4ffa-9901-27c870bb4c24</vt:lpwstr>
  </property>
  <property fmtid="{D5CDD505-2E9C-101B-9397-08002B2CF9AE}" pid="8" name="MSIP_Label_917377ac-e5ac-4c41-ba53-0bbd98a190e5_ContentBits">
    <vt:lpwstr>0</vt:lpwstr>
  </property>
</Properties>
</file>